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10" d="100"/>
          <a:sy n="110" d="100"/>
        </p:scale>
        <p:origin x="-2478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3973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0159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2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5991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3692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6526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0406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422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346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01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6558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045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448618" y="828001"/>
            <a:ext cx="6218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 anti-human CD31 #WM-59/</a:t>
            </a:r>
            <a:r>
              <a:rPr lang="de-DE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rabbit</a:t>
            </a:r>
            <a:r>
              <a:rPr lang="de-DE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anti-human ESAM</a:t>
            </a:r>
          </a:p>
        </p:txBody>
      </p:sp>
      <p:sp>
        <p:nvSpPr>
          <p:cNvPr id="11" name="Line 5"/>
          <p:cNvSpPr>
            <a:spLocks noChangeShapeType="1"/>
          </p:cNvSpPr>
          <p:nvPr/>
        </p:nvSpPr>
        <p:spPr bwMode="auto">
          <a:xfrm>
            <a:off x="414339" y="790575"/>
            <a:ext cx="830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339" y="104775"/>
            <a:ext cx="482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333376" y="485775"/>
            <a:ext cx="15192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400" b="1" dirty="0" smtClean="0">
                <a:latin typeface="Times New Roman" pitchFamily="18" charset="0"/>
              </a:rPr>
              <a:t>ReliaTech </a:t>
            </a:r>
            <a:r>
              <a:rPr lang="de-DE" sz="1400" b="1" dirty="0">
                <a:latin typeface="Times New Roman" pitchFamily="18" charset="0"/>
              </a:rPr>
              <a:t>GmbH</a:t>
            </a: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274638" y="6454775"/>
            <a:ext cx="254793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000" b="1" dirty="0">
                <a:latin typeface="Times New Roman" pitchFamily="18" charset="0"/>
              </a:rPr>
              <a:t>http://www.reliatech.de / info@reliatech.de</a:t>
            </a:r>
          </a:p>
        </p:txBody>
      </p:sp>
      <p:sp>
        <p:nvSpPr>
          <p:cNvPr id="4" name="Rechteck 3"/>
          <p:cNvSpPr/>
          <p:nvPr/>
        </p:nvSpPr>
        <p:spPr>
          <a:xfrm>
            <a:off x="333376" y="5662989"/>
            <a:ext cx="8305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Immunofluorescence staining of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CD31 (red) and ESAM </a:t>
            </a:r>
            <a:r>
              <a:rPr lang="en-US" sz="1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(green) in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mixture of primary human dermal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lymphatic endothelial cells (HDLEC) and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mouse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myoblast cell line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C2C12 with monoclonal mouse anti-human CD31 #WM-59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[Cat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#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101-M92]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polyclonal rabbit anti-human ESAM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[Cat#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102-PA42AG]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Control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goat anti-mouse ALEXA Flour 488 [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Dianova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].</a:t>
            </a:r>
          </a:p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(IF_LECC21406-02; 102-PA42AG / 101-M92 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(5/2µg/ml),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200X]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3" name="Textfeld 172"/>
          <p:cNvSpPr txBox="1"/>
          <p:nvPr/>
        </p:nvSpPr>
        <p:spPr>
          <a:xfrm>
            <a:off x="1930382" y="3063334"/>
            <a:ext cx="15856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anti-human CD31 (PE)</a:t>
            </a:r>
            <a:endParaRPr lang="de-DE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" name="Textfeld 173"/>
          <p:cNvSpPr txBox="1"/>
          <p:nvPr/>
        </p:nvSpPr>
        <p:spPr>
          <a:xfrm>
            <a:off x="4712722" y="3063334"/>
            <a:ext cx="233589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rabbit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anti-human ESAM (ALEXA </a:t>
            </a:r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Flour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488)</a:t>
            </a:r>
            <a:endParaRPr lang="de-DE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5" name="Textfeld 174"/>
          <p:cNvSpPr txBox="1"/>
          <p:nvPr/>
        </p:nvSpPr>
        <p:spPr>
          <a:xfrm>
            <a:off x="4706055" y="5176566"/>
            <a:ext cx="2746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Control (</a:t>
            </a:r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goat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anti-</a:t>
            </a:r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rabbit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IgG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ALEXA </a:t>
            </a:r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Flour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488; 1:600</a:t>
            </a:r>
          </a:p>
          <a:p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Goat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anti-mouse </a:t>
            </a:r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IgG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-PE; 1:400) </a:t>
            </a:r>
            <a:endParaRPr lang="de-DE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6" name="Textfeld 175"/>
          <p:cNvSpPr txBox="1"/>
          <p:nvPr/>
        </p:nvSpPr>
        <p:spPr>
          <a:xfrm>
            <a:off x="1930382" y="5176566"/>
            <a:ext cx="89960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ESAM / CD31 </a:t>
            </a:r>
            <a:endParaRPr lang="de-DE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7" name="Grafik 17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844" y="1238134"/>
            <a:ext cx="2440634" cy="1825200"/>
          </a:xfrm>
          <a:prstGeom prst="rect">
            <a:avLst/>
          </a:prstGeom>
        </p:spPr>
      </p:pic>
      <p:pic>
        <p:nvPicPr>
          <p:cNvPr id="178" name="Grafik 17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722" y="1238134"/>
            <a:ext cx="2440634" cy="1825200"/>
          </a:xfrm>
          <a:prstGeom prst="rect">
            <a:avLst/>
          </a:prstGeom>
        </p:spPr>
      </p:pic>
      <p:pic>
        <p:nvPicPr>
          <p:cNvPr id="179" name="Grafik 17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844" y="3351366"/>
            <a:ext cx="2440634" cy="1825200"/>
          </a:xfrm>
          <a:prstGeom prst="rect">
            <a:avLst/>
          </a:prstGeom>
        </p:spPr>
      </p:pic>
      <p:pic>
        <p:nvPicPr>
          <p:cNvPr id="180" name="Grafik 17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722" y="3351366"/>
            <a:ext cx="2440634" cy="182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19825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</Words>
  <Application>Microsoft Office PowerPoint</Application>
  <PresentationFormat>Bildschirmpräsentation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96</cp:revision>
  <cp:lastPrinted>2014-07-08T13:54:51Z</cp:lastPrinted>
  <dcterms:created xsi:type="dcterms:W3CDTF">2014-01-30T08:05:57Z</dcterms:created>
  <dcterms:modified xsi:type="dcterms:W3CDTF">2015-03-26T08:27:05Z</dcterms:modified>
</cp:coreProperties>
</file>